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9" r:id="rId6"/>
    <p:sldId id="265" r:id="rId7"/>
    <p:sldId id="263" r:id="rId8"/>
    <p:sldId id="275" r:id="rId9"/>
    <p:sldId id="264" r:id="rId10"/>
    <p:sldId id="270" r:id="rId11"/>
    <p:sldId id="261" r:id="rId12"/>
    <p:sldId id="272" r:id="rId13"/>
    <p:sldId id="271" r:id="rId14"/>
    <p:sldId id="274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7AAF-77EE-4A9C-B8CE-6F5D3186C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FD275-8991-4491-A93A-3CCF5519E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5DBBA-453F-4CCA-A04F-58488988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53D0-DBE8-41F3-A00C-8232BB044E28}" type="datetimeFigureOut">
              <a:rPr lang="en-TT" smtClean="0"/>
              <a:t>20/04/2023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90F97-AFBD-4D9E-8D71-5F0E9BCA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C7236-4B96-46E2-8ECC-E4AF2A79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0DB6-5A95-40F6-B2E0-EBE8D9CCCFC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887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707D-272D-422E-B122-A7A94182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DE2C9-DC09-4ABF-ABCD-AC8C7A177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BD22F-2862-459A-B3EF-2EE746A71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53D0-DBE8-41F3-A00C-8232BB044E28}" type="datetimeFigureOut">
              <a:rPr lang="en-TT" smtClean="0"/>
              <a:t>20/04/2023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33113-138B-4DD4-95BB-96D842974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08518-9F8E-47AE-9A3E-A5585D4B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0DB6-5A95-40F6-B2E0-EBE8D9CCCFC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1674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5ACFA-1BD1-4E19-8B1A-2D4D48D9A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1CF-2E6E-45AC-8926-075F4AF4F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49E67-986F-4C69-889B-137C67FB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53D0-DBE8-41F3-A00C-8232BB044E28}" type="datetimeFigureOut">
              <a:rPr lang="en-TT" smtClean="0"/>
              <a:t>20/04/2023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D764D-4057-4C30-84F3-48315646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3E59D-8DBA-4E6B-8C59-E2EB3A97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0DB6-5A95-40F6-B2E0-EBE8D9CCCFC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6205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C760-CA38-45BB-B379-0E10D103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CADD0-9D81-47DC-BDAF-C1C274BD3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B11EC-2A34-43E6-A69D-5D883007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53D0-DBE8-41F3-A00C-8232BB044E28}" type="datetimeFigureOut">
              <a:rPr lang="en-TT" smtClean="0"/>
              <a:t>20/04/2023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449DB-475C-4F77-9ED7-9BFFBDF2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7C07-0341-421D-805D-50B3C869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0DB6-5A95-40F6-B2E0-EBE8D9CCCFC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4181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4C32-1ED4-46D1-A530-EA8469F3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D01CB-2764-4D31-B54F-0D4097B5A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4B85D-B4E9-4210-B34B-F7AEB283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53D0-DBE8-41F3-A00C-8232BB044E28}" type="datetimeFigureOut">
              <a:rPr lang="en-TT" smtClean="0"/>
              <a:t>20/04/2023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0904D-F8A5-4972-8FB5-8341B501B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5BAD-24AD-4D98-8CB2-9E01D25B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0DB6-5A95-40F6-B2E0-EBE8D9CCCFC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6521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8A53-FD23-4D33-A150-06623865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596FA-FE28-46E2-8758-0FF976B43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7B848-0F98-473A-8D6F-0FC4B6B67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DFB0F-8ED4-4CA8-91C6-46C56987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53D0-DBE8-41F3-A00C-8232BB044E28}" type="datetimeFigureOut">
              <a:rPr lang="en-TT" smtClean="0"/>
              <a:t>20/04/2023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7F493-05B8-41D1-B4DA-25AB06ED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2BFA8-0AD4-429C-9042-C1B52CEE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0DB6-5A95-40F6-B2E0-EBE8D9CCCFC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6057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8A15-76C2-49CE-85CF-CACE017B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A99E2-12B9-4078-9888-73725C58A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54358-1807-46B9-BD54-D95B25A83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AFFE6-10CC-41C9-85C5-D56CEC63B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B69F2-3B06-446C-8A23-1C9911FC4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D8213-A1C1-400A-9387-402B5328C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53D0-DBE8-41F3-A00C-8232BB044E28}" type="datetimeFigureOut">
              <a:rPr lang="en-TT" smtClean="0"/>
              <a:t>20/04/2023</a:t>
            </a:fld>
            <a:endParaRPr lang="en-T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7FBCA-45E1-4185-8633-49AFE3E6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E511E5-E08E-4086-A086-54D2D036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0DB6-5A95-40F6-B2E0-EBE8D9CCCFC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5824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EED8-1058-4F96-89D2-F6A9B357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DA6A4-7FB4-42E0-86CE-3E002AE3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53D0-DBE8-41F3-A00C-8232BB044E28}" type="datetimeFigureOut">
              <a:rPr lang="en-TT" smtClean="0"/>
              <a:t>20/04/2023</a:t>
            </a:fld>
            <a:endParaRPr lang="en-T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F7FBB-B06B-45D5-A52B-59491CD4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8D6B1-4CFB-4270-BB7F-4B8C16D3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0DB6-5A95-40F6-B2E0-EBE8D9CCCFC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7576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FDBEF-C53B-44C5-BBC4-1798A7BA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53D0-DBE8-41F3-A00C-8232BB044E28}" type="datetimeFigureOut">
              <a:rPr lang="en-TT" smtClean="0"/>
              <a:t>20/04/2023</a:t>
            </a:fld>
            <a:endParaRPr lang="en-T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CA2FA-2A67-4399-AAF4-6F435988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0CE84-A4AB-49CE-BFBA-2061CDA2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0DB6-5A95-40F6-B2E0-EBE8D9CCCFC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2108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B83C-3971-40FD-922F-7DD78971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82D7-AB03-433B-9A6A-F484AA406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1BE8F-726D-4F4E-BB79-153B2160A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32A53-C548-42C2-B40B-752602F2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53D0-DBE8-41F3-A00C-8232BB044E28}" type="datetimeFigureOut">
              <a:rPr lang="en-TT" smtClean="0"/>
              <a:t>20/04/2023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B5BC6-C6FF-4054-BC10-CDA30581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6A475-C49B-413B-A903-27B20615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0DB6-5A95-40F6-B2E0-EBE8D9CCCFC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0443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1903-92D2-4D07-AA74-3835A5AA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8CBD99-EFA8-44F0-837B-D2E291339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D0D6D-5967-4C26-97FF-F6BAC103B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95842-0F66-4C28-8DF3-55864120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53D0-DBE8-41F3-A00C-8232BB044E28}" type="datetimeFigureOut">
              <a:rPr lang="en-TT" smtClean="0"/>
              <a:t>20/04/2023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D5F3F-B4BB-4B9F-8A52-DACC2424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57820-7D7F-4FCD-B6E4-D0C00920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0DB6-5A95-40F6-B2E0-EBE8D9CCCFC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14299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0DCDD-0CAB-42F6-837C-A95E52921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1242F-1219-42C4-98F0-F8459DBAF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9CA82-7D80-4DBC-8E9C-73339F965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453D0-DBE8-41F3-A00C-8232BB044E28}" type="datetimeFigureOut">
              <a:rPr lang="en-TT" smtClean="0"/>
              <a:t>20/04/2023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6FB1-7092-4C04-8CF0-46C569DEA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E5226-95A3-4EA7-9A63-CC7013A83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A0DB6-5A95-40F6-B2E0-EBE8D9CCCFC3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2202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95CA-35D8-4529-94BC-353D6A72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322EE0-3F01-4104-9B77-740D946E0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4" y="2583974"/>
            <a:ext cx="5910072" cy="283464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15B40C-CB62-4EA7-8C26-4FA8EB91A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52726"/>
            <a:ext cx="12192001" cy="69107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A90E8D-0CBC-46EE-9FF9-BB18FAA0AE38}"/>
              </a:ext>
            </a:extLst>
          </p:cNvPr>
          <p:cNvSpPr txBox="1"/>
          <p:nvPr/>
        </p:nvSpPr>
        <p:spPr>
          <a:xfrm>
            <a:off x="356506" y="365125"/>
            <a:ext cx="11478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The Caribbean Union Conference </a:t>
            </a:r>
          </a:p>
          <a:p>
            <a:pPr algn="ctr"/>
            <a:r>
              <a:rPr lang="en-US" sz="6000" dirty="0"/>
              <a:t>Health and Well-Being Study</a:t>
            </a:r>
            <a:endParaRPr lang="en-TT" sz="6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59BFB9-B51D-4770-9E28-660424798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64" y="2991396"/>
            <a:ext cx="5910072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721A-DFB0-4AC6-A961-EA01C6D3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41A56-A79C-4A1F-9FD6-3FE3B56F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7217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046538-DA67-451E-B8C8-F6339D0C7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2158050" cy="1894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5DF836-425C-4AC3-9F82-3B67C00ECE67}"/>
              </a:ext>
            </a:extLst>
          </p:cNvPr>
          <p:cNvSpPr txBox="1"/>
          <p:nvPr/>
        </p:nvSpPr>
        <p:spPr>
          <a:xfrm>
            <a:off x="2996250" y="116058"/>
            <a:ext cx="8719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Look For this to begin the survey</a:t>
            </a:r>
            <a:endParaRPr lang="en-TT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16093-F966-4054-8BE0-89D0CD7EA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73" y="2055814"/>
            <a:ext cx="6449292" cy="177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9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721A-DFB0-4AC6-A961-EA01C6D3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41A56-A79C-4A1F-9FD6-3FE3B56F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893852" cy="7632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046538-DA67-451E-B8C8-F6339D0C7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2158050" cy="1894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CBDF29-8A03-4C7F-9240-45BF7C7B5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8" y="2167958"/>
            <a:ext cx="4571999" cy="4571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71C571-50CF-4FC9-BABE-90F5CE11E25D}"/>
              </a:ext>
            </a:extLst>
          </p:cNvPr>
          <p:cNvSpPr txBox="1"/>
          <p:nvPr/>
        </p:nvSpPr>
        <p:spPr>
          <a:xfrm>
            <a:off x="4294414" y="555171"/>
            <a:ext cx="7059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QR CODE</a:t>
            </a:r>
            <a:endParaRPr lang="en-TT" sz="5400" dirty="0"/>
          </a:p>
        </p:txBody>
      </p:sp>
    </p:spTree>
    <p:extLst>
      <p:ext uri="{BB962C8B-B14F-4D97-AF65-F5344CB8AC3E}">
        <p14:creationId xmlns:p14="http://schemas.microsoft.com/office/powerpoint/2010/main" val="458800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721A-DFB0-4AC6-A961-EA01C6D3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41A56-A79C-4A1F-9FD6-3FE3B56F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7217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046538-DA67-451E-B8C8-F6339D0C7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2158050" cy="1894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6D30CE-1325-4DC8-8297-6DC86FD1C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65" y="1027906"/>
            <a:ext cx="8172449" cy="501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721A-DFB0-4AC6-A961-EA01C6D3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41A56-A79C-4A1F-9FD6-3FE3B56F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7217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046538-DA67-451E-B8C8-F6339D0C7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2158050" cy="1894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031AE3-71EF-442E-8A95-C85C518FF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76" y="1289163"/>
            <a:ext cx="9697373" cy="50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721A-DFB0-4AC6-A961-EA01C6D3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41A56-A79C-4A1F-9FD6-3FE3B56F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7217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046538-DA67-451E-B8C8-F6339D0C7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2158050" cy="1894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5DF836-425C-4AC3-9F82-3B67C00ECE67}"/>
              </a:ext>
            </a:extLst>
          </p:cNvPr>
          <p:cNvSpPr txBox="1"/>
          <p:nvPr/>
        </p:nvSpPr>
        <p:spPr>
          <a:xfrm>
            <a:off x="2996250" y="116058"/>
            <a:ext cx="8719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What Happens After the Survey is Taken?</a:t>
            </a:r>
            <a:endParaRPr lang="en-TT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D5990-27C4-4B18-8A63-C2682CEAC6B5}"/>
              </a:ext>
            </a:extLst>
          </p:cNvPr>
          <p:cNvSpPr txBox="1"/>
          <p:nvPr/>
        </p:nvSpPr>
        <p:spPr>
          <a:xfrm>
            <a:off x="2275028" y="2050844"/>
            <a:ext cx="9410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 data is/will be collected then analyzed and interpreted then the findings are shared with the constituencies according to territories i.e. Conferences and Mission</a:t>
            </a:r>
            <a:endParaRPr lang="en-TT" sz="5400" dirty="0"/>
          </a:p>
        </p:txBody>
      </p:sp>
    </p:spTree>
    <p:extLst>
      <p:ext uri="{BB962C8B-B14F-4D97-AF65-F5344CB8AC3E}">
        <p14:creationId xmlns:p14="http://schemas.microsoft.com/office/powerpoint/2010/main" val="962096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721A-DFB0-4AC6-A961-EA01C6D3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41A56-A79C-4A1F-9FD6-3FE3B56F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1999" cy="7217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046538-DA67-451E-B8C8-F6339D0C7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2158050" cy="1894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85B126-E503-4174-A522-764C5C1C4FB6}"/>
              </a:ext>
            </a:extLst>
          </p:cNvPr>
          <p:cNvSpPr txBox="1"/>
          <p:nvPr/>
        </p:nvSpPr>
        <p:spPr>
          <a:xfrm>
            <a:off x="3967842" y="506186"/>
            <a:ext cx="7549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Questions</a:t>
            </a:r>
            <a:endParaRPr lang="en-TT" sz="7200" dirty="0"/>
          </a:p>
        </p:txBody>
      </p:sp>
    </p:spTree>
    <p:extLst>
      <p:ext uri="{BB962C8B-B14F-4D97-AF65-F5344CB8AC3E}">
        <p14:creationId xmlns:p14="http://schemas.microsoft.com/office/powerpoint/2010/main" val="167612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721A-DFB0-4AC6-A961-EA01C6D3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41A56-A79C-4A1F-9FD6-3FE3B56F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274751" cy="7266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012B5-D9B0-418D-9D98-9A2301822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158050" cy="189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6241C-9C81-429C-BD6A-B74DA740BB3B}"/>
              </a:ext>
            </a:extLst>
          </p:cNvPr>
          <p:cNvSpPr txBox="1"/>
          <p:nvPr/>
        </p:nvSpPr>
        <p:spPr>
          <a:xfrm>
            <a:off x="3869871" y="-10433"/>
            <a:ext cx="840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What is this Study All about?</a:t>
            </a:r>
            <a:endParaRPr lang="en-TT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D0788-6C90-4C98-966E-0825A534D7AC}"/>
              </a:ext>
            </a:extLst>
          </p:cNvPr>
          <p:cNvSpPr txBox="1"/>
          <p:nvPr/>
        </p:nvSpPr>
        <p:spPr>
          <a:xfrm>
            <a:off x="1061357" y="2106386"/>
            <a:ext cx="111306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It is a groundbreaking study of the Adventist population within the Caribbean Union focusing majorly on health, mental health, family and women issues</a:t>
            </a:r>
          </a:p>
        </p:txBody>
      </p:sp>
    </p:spTree>
    <p:extLst>
      <p:ext uri="{BB962C8B-B14F-4D97-AF65-F5344CB8AC3E}">
        <p14:creationId xmlns:p14="http://schemas.microsoft.com/office/powerpoint/2010/main" val="184497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721A-DFB0-4AC6-A961-EA01C6D3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41A56-A79C-4A1F-9FD6-3FE3B56F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274751" cy="7266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012B5-D9B0-418D-9D98-9A2301822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158050" cy="189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6241C-9C81-429C-BD6A-B74DA740BB3B}"/>
              </a:ext>
            </a:extLst>
          </p:cNvPr>
          <p:cNvSpPr txBox="1"/>
          <p:nvPr/>
        </p:nvSpPr>
        <p:spPr>
          <a:xfrm>
            <a:off x="3869871" y="-10433"/>
            <a:ext cx="840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Meet the Research Team</a:t>
            </a:r>
            <a:endParaRPr lang="en-TT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63EEB-478B-4C1E-BCA0-6A6352318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44" y="1292707"/>
            <a:ext cx="9896856" cy="55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2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721A-DFB0-4AC6-A961-EA01C6D3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41A56-A79C-4A1F-9FD6-3FE3B56F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274751" cy="7266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012B5-D9B0-418D-9D98-9A2301822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158050" cy="189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6241C-9C81-429C-BD6A-B74DA740BB3B}"/>
              </a:ext>
            </a:extLst>
          </p:cNvPr>
          <p:cNvSpPr txBox="1"/>
          <p:nvPr/>
        </p:nvSpPr>
        <p:spPr>
          <a:xfrm>
            <a:off x="3869871" y="-10433"/>
            <a:ext cx="840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Meet the Research Team</a:t>
            </a:r>
            <a:endParaRPr lang="en-TT" sz="5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446C85-3054-4076-888B-27718AE5E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49" y="1162972"/>
            <a:ext cx="10116701" cy="57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721A-DFB0-4AC6-A961-EA01C6D3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41A56-A79C-4A1F-9FD6-3FE3B56F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274751" cy="7266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012B5-D9B0-418D-9D98-9A2301822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158050" cy="189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6241C-9C81-429C-BD6A-B74DA740BB3B}"/>
              </a:ext>
            </a:extLst>
          </p:cNvPr>
          <p:cNvSpPr txBox="1"/>
          <p:nvPr/>
        </p:nvSpPr>
        <p:spPr>
          <a:xfrm>
            <a:off x="3869871" y="-10433"/>
            <a:ext cx="840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Meet the Research Team</a:t>
            </a:r>
            <a:endParaRPr lang="en-TT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64125-FAA2-4E55-A6E7-FDC106090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49" y="855862"/>
            <a:ext cx="3856915" cy="6467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18A172-5491-42AE-8F5F-2C3069F23929}"/>
              </a:ext>
            </a:extLst>
          </p:cNvPr>
          <p:cNvSpPr txBox="1"/>
          <p:nvPr/>
        </p:nvSpPr>
        <p:spPr>
          <a:xfrm>
            <a:off x="6177038" y="1225689"/>
            <a:ext cx="60149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David Williams</a:t>
            </a:r>
            <a:r>
              <a:rPr lang="en-US" sz="3600" dirty="0"/>
              <a:t>, PhD (Johns Hopkins University)</a:t>
            </a:r>
          </a:p>
          <a:p>
            <a:r>
              <a:rPr lang="en-US" sz="3600" b="1" dirty="0"/>
              <a:t>Todd Reid</a:t>
            </a:r>
            <a:r>
              <a:rPr lang="en-US" sz="3600" dirty="0"/>
              <a:t>, PhD (Johns Hopkins University)</a:t>
            </a:r>
          </a:p>
          <a:p>
            <a:r>
              <a:rPr lang="en-US" sz="3600" b="1" dirty="0"/>
              <a:t>Sandra Reid</a:t>
            </a:r>
            <a:r>
              <a:rPr lang="en-US" sz="3600" dirty="0"/>
              <a:t>, MBBS, MPH, DM (Psychiatry) (University of the West Indies)</a:t>
            </a:r>
            <a:br>
              <a:rPr lang="en-US" sz="3600" dirty="0"/>
            </a:br>
            <a:r>
              <a:rPr lang="en-US" sz="3600" b="1" dirty="0"/>
              <a:t>Edward Clarke</a:t>
            </a:r>
            <a:r>
              <a:rPr lang="en-US" sz="3600" dirty="0"/>
              <a:t>, PhD, MA, MBA (University of the Southern Caribbean)</a:t>
            </a:r>
            <a:endParaRPr lang="en-TT" sz="3600" dirty="0"/>
          </a:p>
        </p:txBody>
      </p:sp>
    </p:spTree>
    <p:extLst>
      <p:ext uri="{BB962C8B-B14F-4D97-AF65-F5344CB8AC3E}">
        <p14:creationId xmlns:p14="http://schemas.microsoft.com/office/powerpoint/2010/main" val="94180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721A-DFB0-4AC6-A961-EA01C6D3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41A56-A79C-4A1F-9FD6-3FE3B56F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274751" cy="7266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012B5-D9B0-418D-9D98-9A2301822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158050" cy="189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6241C-9C81-429C-BD6A-B74DA740BB3B}"/>
              </a:ext>
            </a:extLst>
          </p:cNvPr>
          <p:cNvSpPr txBox="1"/>
          <p:nvPr/>
        </p:nvSpPr>
        <p:spPr>
          <a:xfrm>
            <a:off x="3787120" y="71211"/>
            <a:ext cx="8404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South Caribbean Conference Research Team</a:t>
            </a:r>
            <a:endParaRPr lang="en-TT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D0788-6C90-4C98-966E-0825A534D7AC}"/>
              </a:ext>
            </a:extLst>
          </p:cNvPr>
          <p:cNvSpPr txBox="1"/>
          <p:nvPr/>
        </p:nvSpPr>
        <p:spPr>
          <a:xfrm>
            <a:off x="73477" y="2209605"/>
            <a:ext cx="122747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Conference Directors: </a:t>
            </a:r>
          </a:p>
          <a:p>
            <a:pPr algn="ctr"/>
            <a:r>
              <a:rPr lang="en-US" sz="4400" b="1" dirty="0"/>
              <a:t>Family Life Ministries, Health Ministries, Men’s Ministries &amp; Women’s Ministries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1D1AA-B255-4400-8F27-5DEAEEC8AE90}"/>
              </a:ext>
            </a:extLst>
          </p:cNvPr>
          <p:cNvSpPr txBox="1"/>
          <p:nvPr/>
        </p:nvSpPr>
        <p:spPr>
          <a:xfrm>
            <a:off x="125140" y="4858010"/>
            <a:ext cx="12274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Local Church Study Champions:</a:t>
            </a:r>
          </a:p>
          <a:p>
            <a:r>
              <a:rPr lang="en-US" sz="4000" b="1" dirty="0"/>
              <a:t>Health Ministries Leader, Family Life Leader, Men’s and Women’s Ministries leaders, Any interested member</a:t>
            </a:r>
          </a:p>
        </p:txBody>
      </p:sp>
    </p:spTree>
    <p:extLst>
      <p:ext uri="{BB962C8B-B14F-4D97-AF65-F5344CB8AC3E}">
        <p14:creationId xmlns:p14="http://schemas.microsoft.com/office/powerpoint/2010/main" val="383642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721A-DFB0-4AC6-A961-EA01C6D3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41A56-A79C-4A1F-9FD6-3FE3B56F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274751" cy="7266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012B5-D9B0-418D-9D98-9A2301822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158050" cy="189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6241C-9C81-429C-BD6A-B74DA740BB3B}"/>
              </a:ext>
            </a:extLst>
          </p:cNvPr>
          <p:cNvSpPr txBox="1"/>
          <p:nvPr/>
        </p:nvSpPr>
        <p:spPr>
          <a:xfrm>
            <a:off x="3869871" y="-10433"/>
            <a:ext cx="8404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What is the purpose of the study?</a:t>
            </a:r>
            <a:endParaRPr lang="en-TT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D0788-6C90-4C98-966E-0825A534D7AC}"/>
              </a:ext>
            </a:extLst>
          </p:cNvPr>
          <p:cNvSpPr txBox="1"/>
          <p:nvPr/>
        </p:nvSpPr>
        <p:spPr>
          <a:xfrm>
            <a:off x="838200" y="2563586"/>
            <a:ext cx="1114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Raleway"/>
              </a:rPr>
              <a:t>The goal of this study is to provide data driven ministry initiatives to improve the Health and Well being of SDA members in the Caribbean Union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41389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721A-DFB0-4AC6-A961-EA01C6D3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41A56-A79C-4A1F-9FD6-3FE3B56F2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274751" cy="7266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5012B5-D9B0-418D-9D98-9A2301822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158050" cy="1894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6241C-9C81-429C-BD6A-B74DA740BB3B}"/>
              </a:ext>
            </a:extLst>
          </p:cNvPr>
          <p:cNvSpPr txBox="1"/>
          <p:nvPr/>
        </p:nvSpPr>
        <p:spPr>
          <a:xfrm>
            <a:off x="3787120" y="243567"/>
            <a:ext cx="8404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Who is eligible to participate in the study?</a:t>
            </a:r>
            <a:endParaRPr lang="en-TT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D0788-6C90-4C98-966E-0825A534D7AC}"/>
              </a:ext>
            </a:extLst>
          </p:cNvPr>
          <p:cNvSpPr txBox="1"/>
          <p:nvPr/>
        </p:nvSpPr>
        <p:spPr>
          <a:xfrm>
            <a:off x="1042351" y="3429000"/>
            <a:ext cx="111496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Raleway"/>
              </a:rPr>
              <a:t>Any SDA member 18 years and over is an eligible survey participant.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333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797028-EDEF-48F8-9575-5C08003BF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5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6241C-9C81-429C-BD6A-B74DA740BB3B}"/>
              </a:ext>
            </a:extLst>
          </p:cNvPr>
          <p:cNvSpPr txBox="1"/>
          <p:nvPr/>
        </p:nvSpPr>
        <p:spPr>
          <a:xfrm>
            <a:off x="2514599" y="0"/>
            <a:ext cx="840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How To Take The Survey</a:t>
            </a:r>
            <a:endParaRPr lang="en-TT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D0788-6C90-4C98-966E-0825A534D7AC}"/>
              </a:ext>
            </a:extLst>
          </p:cNvPr>
          <p:cNvSpPr txBox="1"/>
          <p:nvPr/>
        </p:nvSpPr>
        <p:spPr>
          <a:xfrm>
            <a:off x="3773007" y="776289"/>
            <a:ext cx="11130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GO to CHWBS.COM</a:t>
            </a:r>
          </a:p>
        </p:txBody>
      </p:sp>
    </p:spTree>
    <p:extLst>
      <p:ext uri="{BB962C8B-B14F-4D97-AF65-F5344CB8AC3E}">
        <p14:creationId xmlns:p14="http://schemas.microsoft.com/office/powerpoint/2010/main" val="3143582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259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Avril Henry-John</dc:creator>
  <cp:lastModifiedBy>Avril Henry-John</cp:lastModifiedBy>
  <cp:revision>11</cp:revision>
  <dcterms:created xsi:type="dcterms:W3CDTF">2023-03-31T21:20:25Z</dcterms:created>
  <dcterms:modified xsi:type="dcterms:W3CDTF">2023-04-20T13:55:56Z</dcterms:modified>
</cp:coreProperties>
</file>